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9B518-D799-410B-A0EC-A57A5C0E780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EE29F-F51D-4BDE-9B41-8DAA32DB4F7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62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4039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2324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481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7881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790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62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2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3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276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404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355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53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5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265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984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12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67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You Are The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Way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14: 6-7, 12-14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0096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5520" y="2261014"/>
            <a:ext cx="8458200" cy="38049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are the way,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are the truth,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You </a:t>
            </a:r>
            <a:r>
              <a:rPr lang="en-AU" b="1" dirty="0">
                <a:solidFill>
                  <a:schemeClr val="bg1"/>
                </a:solidFill>
              </a:rPr>
              <a:t>give us life and if we follow you,		</a:t>
            </a: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We </a:t>
            </a:r>
            <a:r>
              <a:rPr lang="en-AU" b="1" dirty="0">
                <a:solidFill>
                  <a:schemeClr val="bg1"/>
                </a:solidFill>
              </a:rPr>
              <a:t>come to know God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As we come to know you,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For </a:t>
            </a:r>
            <a:r>
              <a:rPr lang="en-AU" b="1" dirty="0">
                <a:solidFill>
                  <a:schemeClr val="bg1"/>
                </a:solidFill>
              </a:rPr>
              <a:t>you are the way,		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Jesus</a:t>
            </a:r>
            <a:r>
              <a:rPr lang="en-AU" b="1" dirty="0">
                <a:solidFill>
                  <a:schemeClr val="bg1"/>
                </a:solidFill>
              </a:rPr>
              <a:t>, you are the way.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You Are The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Way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14: 6-7, 12-14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9563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79840"/>
            <a:ext cx="8534400" cy="2298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For you are our God.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 is in you.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We </a:t>
            </a:r>
            <a:r>
              <a:rPr lang="en-AU" dirty="0">
                <a:solidFill>
                  <a:schemeClr val="bg1"/>
                </a:solidFill>
              </a:rPr>
              <a:t>come to know God only through you,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Only </a:t>
            </a:r>
            <a:r>
              <a:rPr lang="en-AU" dirty="0">
                <a:solidFill>
                  <a:schemeClr val="bg1"/>
                </a:solidFill>
              </a:rPr>
              <a:t>through you. </a:t>
            </a:r>
          </a:p>
          <a:p>
            <a:pPr marL="0" indent="0">
              <a:buNone/>
              <a:defRPr/>
            </a:pPr>
            <a:endParaRPr lang="en-US" sz="1900" dirty="0">
              <a:solidFill>
                <a:schemeClr val="bg1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518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5520" y="1526533"/>
            <a:ext cx="8458200" cy="38049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are the way,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are the truth,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You </a:t>
            </a:r>
            <a:r>
              <a:rPr lang="en-AU" b="1" dirty="0">
                <a:solidFill>
                  <a:schemeClr val="bg1"/>
                </a:solidFill>
              </a:rPr>
              <a:t>give us life and if we follow you,		</a:t>
            </a: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We </a:t>
            </a:r>
            <a:r>
              <a:rPr lang="en-AU" b="1" dirty="0">
                <a:solidFill>
                  <a:schemeClr val="bg1"/>
                </a:solidFill>
              </a:rPr>
              <a:t>come to know God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As we come to know you,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For </a:t>
            </a:r>
            <a:r>
              <a:rPr lang="en-AU" b="1" dirty="0">
                <a:solidFill>
                  <a:schemeClr val="bg1"/>
                </a:solidFill>
              </a:rPr>
              <a:t>you are the way,		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Jesus</a:t>
            </a:r>
            <a:r>
              <a:rPr lang="en-AU" b="1" dirty="0">
                <a:solidFill>
                  <a:schemeClr val="bg1"/>
                </a:solidFill>
              </a:rPr>
              <a:t>, you are the way.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57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279840"/>
            <a:ext cx="8534400" cy="2298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If we believe in you,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We will do what you do.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If we ask in your name and believe in you,</a:t>
            </a:r>
          </a:p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We can do what you do.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US" sz="1900" dirty="0">
              <a:solidFill>
                <a:schemeClr val="bg1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1378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5520" y="2261014"/>
            <a:ext cx="8458200" cy="38049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are the way,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You are the truth,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You </a:t>
            </a:r>
            <a:r>
              <a:rPr lang="en-AU" b="1" dirty="0">
                <a:solidFill>
                  <a:schemeClr val="bg1"/>
                </a:solidFill>
              </a:rPr>
              <a:t>give us life and if we follow you,		</a:t>
            </a: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We </a:t>
            </a:r>
            <a:r>
              <a:rPr lang="en-AU" b="1" dirty="0">
                <a:solidFill>
                  <a:schemeClr val="bg1"/>
                </a:solidFill>
              </a:rPr>
              <a:t>come to know God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As we come to know you,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For </a:t>
            </a:r>
            <a:r>
              <a:rPr lang="en-AU" b="1" dirty="0">
                <a:solidFill>
                  <a:schemeClr val="bg1"/>
                </a:solidFill>
              </a:rPr>
              <a:t>you are the way,			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Jesus</a:t>
            </a:r>
            <a:r>
              <a:rPr lang="en-AU" b="1" dirty="0">
                <a:solidFill>
                  <a:schemeClr val="bg1"/>
                </a:solidFill>
              </a:rPr>
              <a:t>, you are the way.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You Are The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Way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14: 6-7, 12-14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480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126</Words>
  <Application>Microsoft Office PowerPoint</Application>
  <PresentationFormat>Widescreen</PresentationFormat>
  <Paragraphs>46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2015-12-22T03:27:49Z</dcterms:created>
  <dcterms:modified xsi:type="dcterms:W3CDTF">2016-02-04T11:17:12Z</dcterms:modified>
</cp:coreProperties>
</file>